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079700" cy="49679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053AE8E-0488-463E-A008-520B8BBB301E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" d="100"/>
          <a:sy n="15" d="100"/>
        </p:scale>
        <p:origin x="26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5978" y="8130377"/>
            <a:ext cx="23867745" cy="17295730"/>
          </a:xfrm>
        </p:spPr>
        <p:txBody>
          <a:bodyPr anchor="b"/>
          <a:lstStyle>
            <a:lvl1pPr algn="ctr">
              <a:defRPr sz="1842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9963" y="26093097"/>
            <a:ext cx="21059775" cy="11994309"/>
          </a:xfrm>
        </p:spPr>
        <p:txBody>
          <a:bodyPr/>
          <a:lstStyle>
            <a:lvl1pPr marL="0" indent="0" algn="ctr">
              <a:buNone/>
              <a:defRPr sz="7370"/>
            </a:lvl1pPr>
            <a:lvl2pPr marL="1403970" indent="0" algn="ctr">
              <a:buNone/>
              <a:defRPr sz="6142"/>
            </a:lvl2pPr>
            <a:lvl3pPr marL="2807940" indent="0" algn="ctr">
              <a:buNone/>
              <a:defRPr sz="5527"/>
            </a:lvl3pPr>
            <a:lvl4pPr marL="4211909" indent="0" algn="ctr">
              <a:buNone/>
              <a:defRPr sz="4913"/>
            </a:lvl4pPr>
            <a:lvl5pPr marL="5615879" indent="0" algn="ctr">
              <a:buNone/>
              <a:defRPr sz="4913"/>
            </a:lvl5pPr>
            <a:lvl6pPr marL="7019849" indent="0" algn="ctr">
              <a:buNone/>
              <a:defRPr sz="4913"/>
            </a:lvl6pPr>
            <a:lvl7pPr marL="8423819" indent="0" algn="ctr">
              <a:buNone/>
              <a:defRPr sz="4913"/>
            </a:lvl7pPr>
            <a:lvl8pPr marL="9827788" indent="0" algn="ctr">
              <a:buNone/>
              <a:defRPr sz="4913"/>
            </a:lvl8pPr>
            <a:lvl9pPr marL="11231758" indent="0" algn="ctr">
              <a:buNone/>
              <a:defRPr sz="4913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5995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620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094537" y="2644959"/>
            <a:ext cx="6054685" cy="4210084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30481" y="2644959"/>
            <a:ext cx="17813060" cy="4210084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46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8458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5856" y="12385321"/>
            <a:ext cx="24218741" cy="20665174"/>
          </a:xfrm>
        </p:spPr>
        <p:txBody>
          <a:bodyPr anchor="b"/>
          <a:lstStyle>
            <a:lvl1pPr>
              <a:defRPr sz="1842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5856" y="33245996"/>
            <a:ext cx="24218741" cy="10867327"/>
          </a:xfrm>
        </p:spPr>
        <p:txBody>
          <a:bodyPr/>
          <a:lstStyle>
            <a:lvl1pPr marL="0" indent="0">
              <a:buNone/>
              <a:defRPr sz="7370">
                <a:solidFill>
                  <a:schemeClr val="tx1"/>
                </a:solidFill>
              </a:defRPr>
            </a:lvl1pPr>
            <a:lvl2pPr marL="1403970" indent="0">
              <a:buNone/>
              <a:defRPr sz="6142">
                <a:solidFill>
                  <a:schemeClr val="tx1">
                    <a:tint val="75000"/>
                  </a:schemeClr>
                </a:solidFill>
              </a:defRPr>
            </a:lvl2pPr>
            <a:lvl3pPr marL="2807940" indent="0">
              <a:buNone/>
              <a:defRPr sz="5527">
                <a:solidFill>
                  <a:schemeClr val="tx1">
                    <a:tint val="75000"/>
                  </a:schemeClr>
                </a:solidFill>
              </a:defRPr>
            </a:lvl3pPr>
            <a:lvl4pPr marL="4211909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4pPr>
            <a:lvl5pPr marL="5615879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5pPr>
            <a:lvl6pPr marL="7019849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6pPr>
            <a:lvl7pPr marL="8423819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7pPr>
            <a:lvl8pPr marL="9827788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8pPr>
            <a:lvl9pPr marL="11231758" indent="0">
              <a:buNone/>
              <a:defRPr sz="49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440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30479" y="13224794"/>
            <a:ext cx="11933873" cy="3152101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215348" y="13224794"/>
            <a:ext cx="11933873" cy="3152101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419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137" y="2644970"/>
            <a:ext cx="24218741" cy="960235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4140" y="12178314"/>
            <a:ext cx="11879027" cy="5968403"/>
          </a:xfrm>
        </p:spPr>
        <p:txBody>
          <a:bodyPr anchor="b"/>
          <a:lstStyle>
            <a:lvl1pPr marL="0" indent="0">
              <a:buNone/>
              <a:defRPr sz="7370" b="1"/>
            </a:lvl1pPr>
            <a:lvl2pPr marL="1403970" indent="0">
              <a:buNone/>
              <a:defRPr sz="6142" b="1"/>
            </a:lvl2pPr>
            <a:lvl3pPr marL="2807940" indent="0">
              <a:buNone/>
              <a:defRPr sz="5527" b="1"/>
            </a:lvl3pPr>
            <a:lvl4pPr marL="4211909" indent="0">
              <a:buNone/>
              <a:defRPr sz="4913" b="1"/>
            </a:lvl4pPr>
            <a:lvl5pPr marL="5615879" indent="0">
              <a:buNone/>
              <a:defRPr sz="4913" b="1"/>
            </a:lvl5pPr>
            <a:lvl6pPr marL="7019849" indent="0">
              <a:buNone/>
              <a:defRPr sz="4913" b="1"/>
            </a:lvl6pPr>
            <a:lvl7pPr marL="8423819" indent="0">
              <a:buNone/>
              <a:defRPr sz="4913" b="1"/>
            </a:lvl7pPr>
            <a:lvl8pPr marL="9827788" indent="0">
              <a:buNone/>
              <a:defRPr sz="4913" b="1"/>
            </a:lvl8pPr>
            <a:lvl9pPr marL="11231758" indent="0">
              <a:buNone/>
              <a:defRPr sz="491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4140" y="18146717"/>
            <a:ext cx="11879027" cy="266910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215350" y="12178314"/>
            <a:ext cx="11937530" cy="5968403"/>
          </a:xfrm>
        </p:spPr>
        <p:txBody>
          <a:bodyPr anchor="b"/>
          <a:lstStyle>
            <a:lvl1pPr marL="0" indent="0">
              <a:buNone/>
              <a:defRPr sz="7370" b="1"/>
            </a:lvl1pPr>
            <a:lvl2pPr marL="1403970" indent="0">
              <a:buNone/>
              <a:defRPr sz="6142" b="1"/>
            </a:lvl2pPr>
            <a:lvl3pPr marL="2807940" indent="0">
              <a:buNone/>
              <a:defRPr sz="5527" b="1"/>
            </a:lvl3pPr>
            <a:lvl4pPr marL="4211909" indent="0">
              <a:buNone/>
              <a:defRPr sz="4913" b="1"/>
            </a:lvl4pPr>
            <a:lvl5pPr marL="5615879" indent="0">
              <a:buNone/>
              <a:defRPr sz="4913" b="1"/>
            </a:lvl5pPr>
            <a:lvl6pPr marL="7019849" indent="0">
              <a:buNone/>
              <a:defRPr sz="4913" b="1"/>
            </a:lvl6pPr>
            <a:lvl7pPr marL="8423819" indent="0">
              <a:buNone/>
              <a:defRPr sz="4913" b="1"/>
            </a:lvl7pPr>
            <a:lvl8pPr marL="9827788" indent="0">
              <a:buNone/>
              <a:defRPr sz="4913" b="1"/>
            </a:lvl8pPr>
            <a:lvl9pPr marL="11231758" indent="0">
              <a:buNone/>
              <a:defRPr sz="491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215350" y="18146717"/>
            <a:ext cx="11937530" cy="266910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5483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924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740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137" y="3311948"/>
            <a:ext cx="9056434" cy="11591819"/>
          </a:xfrm>
        </p:spPr>
        <p:txBody>
          <a:bodyPr anchor="b"/>
          <a:lstStyle>
            <a:lvl1pPr>
              <a:defRPr sz="98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7530" y="7152899"/>
            <a:ext cx="14215348" cy="35304449"/>
          </a:xfrm>
        </p:spPr>
        <p:txBody>
          <a:bodyPr/>
          <a:lstStyle>
            <a:lvl1pPr>
              <a:defRPr sz="9827"/>
            </a:lvl1pPr>
            <a:lvl2pPr>
              <a:defRPr sz="8598"/>
            </a:lvl2pPr>
            <a:lvl3pPr>
              <a:defRPr sz="7370"/>
            </a:lvl3pPr>
            <a:lvl4pPr>
              <a:defRPr sz="6142"/>
            </a:lvl4pPr>
            <a:lvl5pPr>
              <a:defRPr sz="6142"/>
            </a:lvl5pPr>
            <a:lvl6pPr>
              <a:defRPr sz="6142"/>
            </a:lvl6pPr>
            <a:lvl7pPr>
              <a:defRPr sz="6142"/>
            </a:lvl7pPr>
            <a:lvl8pPr>
              <a:defRPr sz="6142"/>
            </a:lvl8pPr>
            <a:lvl9pPr>
              <a:defRPr sz="6142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4137" y="14903767"/>
            <a:ext cx="9056434" cy="27611073"/>
          </a:xfrm>
        </p:spPr>
        <p:txBody>
          <a:bodyPr/>
          <a:lstStyle>
            <a:lvl1pPr marL="0" indent="0">
              <a:buNone/>
              <a:defRPr sz="4913"/>
            </a:lvl1pPr>
            <a:lvl2pPr marL="1403970" indent="0">
              <a:buNone/>
              <a:defRPr sz="4299"/>
            </a:lvl2pPr>
            <a:lvl3pPr marL="2807940" indent="0">
              <a:buNone/>
              <a:defRPr sz="3685"/>
            </a:lvl3pPr>
            <a:lvl4pPr marL="4211909" indent="0">
              <a:buNone/>
              <a:defRPr sz="3071"/>
            </a:lvl4pPr>
            <a:lvl5pPr marL="5615879" indent="0">
              <a:buNone/>
              <a:defRPr sz="3071"/>
            </a:lvl5pPr>
            <a:lvl6pPr marL="7019849" indent="0">
              <a:buNone/>
              <a:defRPr sz="3071"/>
            </a:lvl6pPr>
            <a:lvl7pPr marL="8423819" indent="0">
              <a:buNone/>
              <a:defRPr sz="3071"/>
            </a:lvl7pPr>
            <a:lvl8pPr marL="9827788" indent="0">
              <a:buNone/>
              <a:defRPr sz="3071"/>
            </a:lvl8pPr>
            <a:lvl9pPr marL="11231758" indent="0">
              <a:buNone/>
              <a:defRPr sz="307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2289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137" y="3311948"/>
            <a:ext cx="9056434" cy="11591819"/>
          </a:xfrm>
        </p:spPr>
        <p:txBody>
          <a:bodyPr anchor="b"/>
          <a:lstStyle>
            <a:lvl1pPr>
              <a:defRPr sz="98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937530" y="7152899"/>
            <a:ext cx="14215348" cy="35304449"/>
          </a:xfrm>
        </p:spPr>
        <p:txBody>
          <a:bodyPr anchor="t"/>
          <a:lstStyle>
            <a:lvl1pPr marL="0" indent="0">
              <a:buNone/>
              <a:defRPr sz="9827"/>
            </a:lvl1pPr>
            <a:lvl2pPr marL="1403970" indent="0">
              <a:buNone/>
              <a:defRPr sz="8598"/>
            </a:lvl2pPr>
            <a:lvl3pPr marL="2807940" indent="0">
              <a:buNone/>
              <a:defRPr sz="7370"/>
            </a:lvl3pPr>
            <a:lvl4pPr marL="4211909" indent="0">
              <a:buNone/>
              <a:defRPr sz="6142"/>
            </a:lvl4pPr>
            <a:lvl5pPr marL="5615879" indent="0">
              <a:buNone/>
              <a:defRPr sz="6142"/>
            </a:lvl5pPr>
            <a:lvl6pPr marL="7019849" indent="0">
              <a:buNone/>
              <a:defRPr sz="6142"/>
            </a:lvl6pPr>
            <a:lvl7pPr marL="8423819" indent="0">
              <a:buNone/>
              <a:defRPr sz="6142"/>
            </a:lvl7pPr>
            <a:lvl8pPr marL="9827788" indent="0">
              <a:buNone/>
              <a:defRPr sz="6142"/>
            </a:lvl8pPr>
            <a:lvl9pPr marL="11231758" indent="0">
              <a:buNone/>
              <a:defRPr sz="614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4137" y="14903767"/>
            <a:ext cx="9056434" cy="27611073"/>
          </a:xfrm>
        </p:spPr>
        <p:txBody>
          <a:bodyPr/>
          <a:lstStyle>
            <a:lvl1pPr marL="0" indent="0">
              <a:buNone/>
              <a:defRPr sz="4913"/>
            </a:lvl1pPr>
            <a:lvl2pPr marL="1403970" indent="0">
              <a:buNone/>
              <a:defRPr sz="4299"/>
            </a:lvl2pPr>
            <a:lvl3pPr marL="2807940" indent="0">
              <a:buNone/>
              <a:defRPr sz="3685"/>
            </a:lvl3pPr>
            <a:lvl4pPr marL="4211909" indent="0">
              <a:buNone/>
              <a:defRPr sz="3071"/>
            </a:lvl4pPr>
            <a:lvl5pPr marL="5615879" indent="0">
              <a:buNone/>
              <a:defRPr sz="3071"/>
            </a:lvl5pPr>
            <a:lvl6pPr marL="7019849" indent="0">
              <a:buNone/>
              <a:defRPr sz="3071"/>
            </a:lvl6pPr>
            <a:lvl7pPr marL="8423819" indent="0">
              <a:buNone/>
              <a:defRPr sz="3071"/>
            </a:lvl7pPr>
            <a:lvl8pPr marL="9827788" indent="0">
              <a:buNone/>
              <a:defRPr sz="3071"/>
            </a:lvl8pPr>
            <a:lvl9pPr marL="11231758" indent="0">
              <a:buNone/>
              <a:defRPr sz="307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467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30480" y="2644970"/>
            <a:ext cx="24218741" cy="96023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0480" y="13224794"/>
            <a:ext cx="24218741" cy="31521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479" y="46045292"/>
            <a:ext cx="6317933" cy="26449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3F6E1-E2D0-42BF-9558-24C11E01703A}" type="datetimeFigureOut">
              <a:rPr lang="ko-KR" altLang="en-US" smtClean="0"/>
              <a:t>2025-02-11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01401" y="46045292"/>
            <a:ext cx="9476899" cy="26449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831288" y="46045292"/>
            <a:ext cx="6317933" cy="26449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20B1C-8575-410B-B566-F8C6B19D3C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726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07940" rtl="0" eaLnBrk="1" latinLnBrk="1" hangingPunct="1">
        <a:lnSpc>
          <a:spcPct val="90000"/>
        </a:lnSpc>
        <a:spcBef>
          <a:spcPct val="0"/>
        </a:spcBef>
        <a:buNone/>
        <a:defRPr sz="135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1985" indent="-701985" algn="l" defTabSz="2807940" rtl="0" eaLnBrk="1" latinLnBrk="1" hangingPunct="1">
        <a:lnSpc>
          <a:spcPct val="90000"/>
        </a:lnSpc>
        <a:spcBef>
          <a:spcPts val="3071"/>
        </a:spcBef>
        <a:buFont typeface="Arial" panose="020B0604020202020204" pitchFamily="34" charset="0"/>
        <a:buChar char="•"/>
        <a:defRPr sz="8598" kern="1200">
          <a:solidFill>
            <a:schemeClr val="tx1"/>
          </a:solidFill>
          <a:latin typeface="+mn-lt"/>
          <a:ea typeface="+mn-ea"/>
          <a:cs typeface="+mn-cs"/>
        </a:defRPr>
      </a:lvl1pPr>
      <a:lvl2pPr marL="2105955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7370" kern="1200">
          <a:solidFill>
            <a:schemeClr val="tx1"/>
          </a:solidFill>
          <a:latin typeface="+mn-lt"/>
          <a:ea typeface="+mn-ea"/>
          <a:cs typeface="+mn-cs"/>
        </a:defRPr>
      </a:lvl2pPr>
      <a:lvl3pPr marL="350992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6142" kern="1200">
          <a:solidFill>
            <a:schemeClr val="tx1"/>
          </a:solidFill>
          <a:latin typeface="+mn-lt"/>
          <a:ea typeface="+mn-ea"/>
          <a:cs typeface="+mn-cs"/>
        </a:defRPr>
      </a:lvl3pPr>
      <a:lvl4pPr marL="491389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4pPr>
      <a:lvl5pPr marL="631786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5pPr>
      <a:lvl6pPr marL="7721834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6pPr>
      <a:lvl7pPr marL="9125803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7pPr>
      <a:lvl8pPr marL="10529773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8pPr>
      <a:lvl9pPr marL="11933743" indent="-701985" algn="l" defTabSz="2807940" rtl="0" eaLnBrk="1" latinLnBrk="1" hangingPunct="1">
        <a:lnSpc>
          <a:spcPct val="90000"/>
        </a:lnSpc>
        <a:spcBef>
          <a:spcPts val="1535"/>
        </a:spcBef>
        <a:buFont typeface="Arial" panose="020B0604020202020204" pitchFamily="34" charset="0"/>
        <a:buChar char="•"/>
        <a:defRPr sz="55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1pPr>
      <a:lvl2pPr marL="1403970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2pPr>
      <a:lvl3pPr marL="2807940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3pPr>
      <a:lvl4pPr marL="421190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4pPr>
      <a:lvl5pPr marL="561587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5pPr>
      <a:lvl6pPr marL="701984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6pPr>
      <a:lvl7pPr marL="8423819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7pPr>
      <a:lvl8pPr marL="9827788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8pPr>
      <a:lvl9pPr marL="11231758" algn="l" defTabSz="2807940" rtl="0" eaLnBrk="1" latinLnBrk="1" hangingPunct="1">
        <a:defRPr sz="55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095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사용자 지정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S Lee</cp:lastModifiedBy>
  <cp:revision>4</cp:revision>
  <dcterms:created xsi:type="dcterms:W3CDTF">2024-03-27T08:03:15Z</dcterms:created>
  <dcterms:modified xsi:type="dcterms:W3CDTF">2025-02-11T08:38:01Z</dcterms:modified>
</cp:coreProperties>
</file>